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5" r:id="rId5"/>
    <p:sldId id="1156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88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本文主要介绍了睡眠对每个人的重要性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岁的七年级学生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如何通过良好的睡眠习惯保持精力充沛。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12" y="900459"/>
            <a:ext cx="10624189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 is very important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21 is the World Sleep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thirteen years old and she is in Grade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energy every day because she has a good sleep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she sleep so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have a look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142878" y="1412776"/>
            <a:ext cx="5904656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7561" y="3582069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 full of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54598" y="4025628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考查短语。句意：她每天都精力充沛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因为她每晚都睡得很好。根据下文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“because she has a good sleep every night”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因为她每晚都睡得很好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她每天都精力充沛。</a:t>
            </a:r>
            <a:r>
              <a:rPr lang="en-US" altLang="zh-CN" sz="2400" dirty="0">
                <a:cs typeface="Times New Roman" panose="02020603050405020304" pitchFamily="18" charset="0"/>
              </a:rPr>
              <a:t>be full of</a:t>
            </a:r>
            <a:r>
              <a:rPr lang="zh-CN" altLang="zh-CN" sz="2400" dirty="0">
                <a:cs typeface="Times New Roman" panose="02020603050405020304" pitchFamily="18" charset="0"/>
              </a:rPr>
              <a:t>充满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此处用一般现在时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主语是第三人称单数。故填</a:t>
            </a:r>
            <a:r>
              <a:rPr lang="en-US" altLang="zh-CN" sz="2400" dirty="0">
                <a:cs typeface="Times New Roman" panose="02020603050405020304" pitchFamily="18" charset="0"/>
              </a:rPr>
              <a:t>is full of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 all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she enjoys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is a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breakfast, but she uses an app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 can also show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sleeps, she often turns off the light and closes the door to help her sleep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58902" y="860158"/>
            <a:ext cx="597666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10061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jogging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55392" y="4050938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考查动名词。句意：早上她喜欢慢跑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而且她是个游泳健将。根据上文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“Laura loves all kinds of sports.”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劳拉喜欢各种运动。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早上她应该喜欢慢跑。</a:t>
            </a:r>
            <a:r>
              <a:rPr lang="en-US" altLang="zh-CN" sz="2400" dirty="0">
                <a:cs typeface="Times New Roman" panose="02020603050405020304" pitchFamily="18" charset="0"/>
              </a:rPr>
              <a:t>jog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慢跑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,enjoy doing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喜欢做某事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latin typeface="+mn-lt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固定搭配。故填</a:t>
            </a:r>
            <a:r>
              <a:rPr lang="en-US" altLang="zh-CN" sz="2400" dirty="0">
                <a:cs typeface="Times New Roman" panose="02020603050405020304" pitchFamily="18" charset="0"/>
              </a:rPr>
              <a:t>jogging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66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 all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she enjoys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is a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breakfast, but she uses an app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 can also show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sleeps, she often turns off the light and closes the door to help her sleep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58902" y="860158"/>
            <a:ext cx="597666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3573016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sandwiches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030737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考查名词。句意：她早餐吃三明治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但她用应用程序来（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 sz="2400" dirty="0">
                <a:cs typeface="Times New Roman" panose="02020603050405020304" pitchFamily="18" charset="0"/>
              </a:rPr>
              <a:t>）保持健康。根据句意可知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她早餐吃三明治。</a:t>
            </a:r>
            <a:r>
              <a:rPr lang="en-US" altLang="zh-CN" sz="2400" dirty="0">
                <a:cs typeface="Times New Roman" panose="02020603050405020304" pitchFamily="18" charset="0"/>
              </a:rPr>
              <a:t>sandwich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三明治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此处应用名词复数形式。故填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sandwiches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10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 all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she enjoys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is a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breakfast, but she uses an app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 can also show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sleeps, she often turns off the light and closes the door to help her sleep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58902" y="860158"/>
            <a:ext cx="597666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519114"/>
            <a:ext cx="130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progress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00506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考查名词。句意：该应用程序还可以显示她的进步。根据上文可知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该应用程序还可以显示她的进步。</a:t>
            </a:r>
            <a:r>
              <a:rPr lang="en-US" altLang="zh-CN" sz="2400" dirty="0">
                <a:cs typeface="Times New Roman" panose="02020603050405020304" pitchFamily="18" charset="0"/>
              </a:rPr>
              <a:t>progress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进步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是不可数名词。故填</a:t>
            </a:r>
            <a:r>
              <a:rPr lang="en-US" altLang="zh-CN" sz="2400" dirty="0">
                <a:cs typeface="Times New Roman" panose="02020603050405020304" pitchFamily="18" charset="0"/>
              </a:rPr>
              <a:t>progress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7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 all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she enjoys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is a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breakfast, but she uses an app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 can also show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sleeps, she often turns off the light and closes the door to help her sleep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58902" y="860158"/>
            <a:ext cx="597666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10061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02317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考查副词。句意：当她睡觉时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她经常关灯、关门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以帮助自己安静地入睡。根据上文的</a:t>
            </a:r>
            <a:r>
              <a:rPr lang="en-US" altLang="zh-CN" sz="2400" dirty="0">
                <a:cs typeface="Times New Roman" panose="02020603050405020304" pitchFamily="18" charset="0"/>
              </a:rPr>
              <a:t>“she often turns off the light and closes the door”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她经常关灯、关门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她这样做是为了帮助自己安静地入睡。</a:t>
            </a:r>
            <a:r>
              <a:rPr lang="en-US" altLang="zh-CN" sz="2400" dirty="0">
                <a:cs typeface="Times New Roman" panose="02020603050405020304" pitchFamily="18" charset="0"/>
              </a:rPr>
              <a:t>quiet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安静的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此处应用副词修饰前面的动词</a:t>
            </a:r>
            <a:r>
              <a:rPr lang="en-US" altLang="zh-CN" sz="2400" dirty="0">
                <a:cs typeface="Times New Roman" panose="02020603050405020304" pitchFamily="18" charset="0"/>
              </a:rPr>
              <a:t>sleep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quietly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58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380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457</cp:revision>
  <dcterms:created xsi:type="dcterms:W3CDTF">2020-11-06T05:24:00Z</dcterms:created>
  <dcterms:modified xsi:type="dcterms:W3CDTF">2025-09-17T18:52:30Z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